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1275"/>
            <a:ext cx="6249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 a ARM64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0216"/>
            <a:ext cx="75564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ARM64 es una arquitectura de procesador de 64 bits desarrollada por ARM Holdings, líder mundial en diseño de microprocesadores. Esta tecnología de vanguardia proporciona un rendimiento y eficiencia energética superiores para una amplia gama de dispositivos, desde teléfonos inteligentes y tabletas hasta servidores y supercomputadoras. En esta presentación, exploraremos en detalle los conceptos clave de ARM64, desde el ensamblador hasta las instrucciones avanzadas, para comprender cómo esta innovadora arquitectura está transformando el paisaje tecnológico.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183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2601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201489"/>
            <a:ext cx="25042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por Hugo Martinez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84478"/>
            <a:ext cx="6335792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 y Resumen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8316" y="1558885"/>
            <a:ext cx="22860" cy="6086237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753880" y="2021324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02752" y="1795820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485156" y="1874758"/>
            <a:ext cx="10906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98462" y="1769507"/>
            <a:ext cx="425910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Arquitectura de Alto Rendimiento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98462" y="2225040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ARM64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 una arquitectura de 64 bits que ofrece un alto rendimiento y eficiencia energética para una amplia gama de dispositivos.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3880" y="4120277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02752" y="3894773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42889" y="3973711"/>
            <a:ext cx="1937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98462" y="3868460"/>
            <a:ext cx="377261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 Directo del Hardware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98462" y="4323993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ensamblador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brinda un control directo sobre el hardware, permitiendo optimizar el desempeño de los programas a través de instrucciones básicas.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3880" y="6219230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2752" y="5993725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441698" y="6072664"/>
            <a:ext cx="19597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98462" y="5967413"/>
            <a:ext cx="366081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Dominio de Conceptos Clave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98462" y="6422946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dominio de conceptos como registros, instrucciones aritméticas y lógicas, y estructuras de control de flujo, es clave para aprovechar al máximo las capacidades de ARM64.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817"/>
            <a:ext cx="6248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Qué es el ensamblador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24758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ensamblador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 un lenguaje de programación de bajo nivel que traduce instrucciones en un formato legible por humanos a código máquina entendible por el procesador. A diferencia de los lenguajes de alto nivel como Python o Java, el ensamblador ofrece un control más directo sobre la arquitectura del hardware. Los programas en ensamblador se componen de instrucciones que representan operaciones básicas como movimiento de datos, aritmética y lógica. Aprender ensamblador es fundamental para comprender el funcionamiento interno de los computadores y optimizar el rendimiento de los programas.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2787"/>
            <a:ext cx="9517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Vocabulario básico y tipos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1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Operandos: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Los elementos que participan en una operación, como valores numéricos o variables.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3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Comandos que indican al procesador qué operación realizar, como sumar, restar o transferir datos.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361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Tipos de datos: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 ARM64 se manejan enteros, reales, y cadenas de caracteres, cada uno con un tamaño y rango de valores específico.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43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Registros básicos del procesador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47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33220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2471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Registros de alta velocidad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091940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registros son ubicaciones de almacenamiento de alta velocidad dentro del procesador ARM64 que permiten realizar operaciones rápidamente.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247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33220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2471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Registros generales y especiales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091940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Existen registros generales como X0-X30 que se utilizan para almacenar datos, y registros especiales como el contador de programa (PC) y el registro de estado (CPSR).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9000"/>
            <a:ext cx="6983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Instrucciones Aritméticas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01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instrucciones aritméticas básicas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como ADD, SUB, MUL y DIV permiten realizar cálculos matemáticos sobre los registros del procesador.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373201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 como ADDS y SUBS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actualizan el registro de estado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con información sobre el resultado, como si fue positivo, negativo o cero.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373201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Existen también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 avanzadas para operaciones con punto flotante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como FADD y FSUB, que manipulan los registros vectoriales.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5941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Instrucciones Lógicas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52982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179796"/>
            <a:ext cx="2899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Operaciones Bit a Bit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7021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 lógicas como AND, ORR y EOR permiten realizar operaciones bit a bit para aplicar lógica booleana a los registros del procesador.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52982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179796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Extracción de Información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454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Estas instrucciones son fundamentales para manipular y extraer información específica de los datos almacenados.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9499"/>
            <a:ext cx="32134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Desplazamiento de Bits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Además, instrucciones como LSL y LSR se utilizan para desplazar bits a izquierda o derecha, lo que permite realizar operaciones de multiplicación y división por potencias de 2.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5247"/>
            <a:ext cx="11299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Instrucciones de carga y almacenamiento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3418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72797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instrucciones LDR y STR permiten cargar y almacenar datos en la memoria del sistema desde y hacia los registros del procesador.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93418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572797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Existen variantes de estas instrucciones, como LDUR y STUR, que facilitan el acceso a datos alineados y no alineados en memoria.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93418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572797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 como LDRSW y LDRSB realizan operaciones de extensión de signo para cargar datos de diferentes tamaños en los registros.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Dirección de Memoria y Punteros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punteros son registros que almacenan direcciones de memoria, permitiendo acceder a datos de manera indirecta. En ARM64, los punteros utilizan el prefijo X o W, seguido de un número, para referirse a registros de 64 o 32 bits respectivamente. El manejo eficiente de punteros es clave para navegar la jerarquía de memoria y optimizar el rendimiento de los programas.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Estructuras de Control de Flujo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87660"/>
            <a:ext cx="5307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Saltos Incondicionales y Condicionales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Instrucciones como B (incondicional), B.cond (condicional) y BL (llamada a subrutina) permiten saltar a diferentes secciones del código, controlando el flujo de ejecución.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3103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Estructuras de Control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uso de estructuras como IF-THEN-ELSE y bucles WHILE o FOR posibilitan la toma de decisiones y la ejecución iterativa en los programas ensamblador.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2024-11-03T16:15:39Z</dcterms:created>
  <dcterms:modified xsi:type="dcterms:W3CDTF">2024-11-03T16:15:39Z</dcterms:modified>
</cp:coreProperties>
</file>